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4"/>
  </p:sldMasterIdLst>
  <p:notesMasterIdLst>
    <p:notesMasterId r:id="rId7"/>
  </p:notesMasterIdLst>
  <p:handoutMasterIdLst>
    <p:handoutMasterId r:id="rId8"/>
  </p:handoutMasterIdLst>
  <p:sldIdLst>
    <p:sldId id="256" r:id="rId5"/>
    <p:sldId id="269" r:id="rId6"/>
  </p:sldIdLst>
  <p:sldSz cx="27432000" cy="5715000"/>
  <p:notesSz cx="6858000" cy="9144000"/>
  <p:embeddedFontLst>
    <p:embeddedFont>
      <p:font typeface="Arial Black" panose="020B0A04020102020204" pitchFamily="34" charset="0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15:00 - Begrüssung" id="{B0CF946B-6648-4951-827B-72BB602C29C1}">
          <p14:sldIdLst>
            <p14:sldId id="256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pos="8867" userDrawn="1">
          <p15:clr>
            <a:srgbClr val="A4A3A4"/>
          </p15:clr>
        </p15:guide>
        <p15:guide id="2" pos="14151" userDrawn="1">
          <p15:clr>
            <a:srgbClr val="A4A3A4"/>
          </p15:clr>
        </p15:guide>
        <p15:guide id="3" pos="8413" userDrawn="1">
          <p15:clr>
            <a:srgbClr val="A4A3A4"/>
          </p15:clr>
        </p15:guide>
        <p15:guide id="4" pos="3129" userDrawn="1">
          <p15:clr>
            <a:srgbClr val="A4A3A4"/>
          </p15:clr>
        </p15:guide>
        <p15:guide id="5" pos="2653" userDrawn="1">
          <p15:clr>
            <a:srgbClr val="A4A3A4"/>
          </p15:clr>
        </p15:guide>
        <p15:guide id="6" orient="horz" pos="235" userDrawn="1">
          <p15:clr>
            <a:srgbClr val="A4A3A4"/>
          </p15:clr>
        </p15:guide>
        <p15:guide id="7" orient="horz" pos="3365" userDrawn="1">
          <p15:clr>
            <a:srgbClr val="A4A3A4"/>
          </p15:clr>
        </p15:guide>
        <p15:guide id="8" pos="17054" userDrawn="1">
          <p15:clr>
            <a:srgbClr val="A4A3A4"/>
          </p15:clr>
        </p15:guide>
        <p15:guide id="9" pos="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8BB5"/>
    <a:srgbClr val="365B76"/>
    <a:srgbClr val="CE8282"/>
    <a:srgbClr val="28A5C2"/>
    <a:srgbClr val="74C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F0E17BA-980E-4B18-A064-B32233614225}">
  <a:tblStyle styleId="{9F0E17BA-980E-4B18-A064-B322336142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99" autoAdjust="0"/>
    <p:restoredTop sz="94660"/>
  </p:normalViewPr>
  <p:slideViewPr>
    <p:cSldViewPr snapToGrid="0">
      <p:cViewPr varScale="1">
        <p:scale>
          <a:sx n="48" d="100"/>
          <a:sy n="48" d="100"/>
        </p:scale>
        <p:origin x="24" y="1154"/>
      </p:cViewPr>
      <p:guideLst>
        <p:guide pos="8867"/>
        <p:guide pos="14151"/>
        <p:guide pos="8413"/>
        <p:guide pos="3129"/>
        <p:guide pos="2653"/>
        <p:guide orient="horz" pos="235"/>
        <p:guide orient="horz" pos="3365"/>
        <p:guide pos="17054"/>
        <p:guide pos="2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gdu Bobi Johannes TA.DCA.2201" userId="67323bcc-0aac-4f89-9bf4-15be0fc0be86" providerId="ADAL" clId="{740BBC6A-4D08-4F4E-AA1B-87B0434F10BB}"/>
    <pc:docChg chg="undo custSel modSld">
      <pc:chgData name="Dogdu Bobi Johannes TA.DCA.2201" userId="67323bcc-0aac-4f89-9bf4-15be0fc0be86" providerId="ADAL" clId="{740BBC6A-4D08-4F4E-AA1B-87B0434F10BB}" dt="2023-06-13T19:24:48.257" v="50" actId="1076"/>
      <pc:docMkLst>
        <pc:docMk/>
      </pc:docMkLst>
      <pc:sldChg chg="addSp modSp mod">
        <pc:chgData name="Dogdu Bobi Johannes TA.DCA.2201" userId="67323bcc-0aac-4f89-9bf4-15be0fc0be86" providerId="ADAL" clId="{740BBC6A-4D08-4F4E-AA1B-87B0434F10BB}" dt="2023-06-13T19:24:48.257" v="50" actId="1076"/>
        <pc:sldMkLst>
          <pc:docMk/>
          <pc:sldMk cId="4155746748" sldId="265"/>
        </pc:sldMkLst>
        <pc:spChg chg="mod">
          <ac:chgData name="Dogdu Bobi Johannes TA.DCA.2201" userId="67323bcc-0aac-4f89-9bf4-15be0fc0be86" providerId="ADAL" clId="{740BBC6A-4D08-4F4E-AA1B-87B0434F10BB}" dt="2023-06-13T19:23:26.933" v="43" actId="20577"/>
          <ac:spMkLst>
            <pc:docMk/>
            <pc:sldMk cId="4155746748" sldId="265"/>
            <ac:spMk id="4" creationId="{8513DE3C-4F64-75B7-69E9-3FF390777B16}"/>
          </ac:spMkLst>
        </pc:spChg>
        <pc:picChg chg="add mod">
          <ac:chgData name="Dogdu Bobi Johannes TA.DCA.2201" userId="67323bcc-0aac-4f89-9bf4-15be0fc0be86" providerId="ADAL" clId="{740BBC6A-4D08-4F4E-AA1B-87B0434F10BB}" dt="2023-06-13T19:24:48.257" v="50" actId="1076"/>
          <ac:picMkLst>
            <pc:docMk/>
            <pc:sldMk cId="4155746748" sldId="265"/>
            <ac:picMk id="2" creationId="{4FBAC676-7484-8E4F-B610-EBD744D5893F}"/>
          </ac:picMkLst>
        </pc:picChg>
      </pc:sldChg>
      <pc:sldChg chg="addSp delSp modSp">
        <pc:chgData name="Dogdu Bobi Johannes TA.DCA.2201" userId="67323bcc-0aac-4f89-9bf4-15be0fc0be86" providerId="ADAL" clId="{740BBC6A-4D08-4F4E-AA1B-87B0434F10BB}" dt="2023-06-13T19:24:17.569" v="45"/>
        <pc:sldMkLst>
          <pc:docMk/>
          <pc:sldMk cId="2700671199" sldId="267"/>
        </pc:sldMkLst>
        <pc:picChg chg="add del mod">
          <ac:chgData name="Dogdu Bobi Johannes TA.DCA.2201" userId="67323bcc-0aac-4f89-9bf4-15be0fc0be86" providerId="ADAL" clId="{740BBC6A-4D08-4F4E-AA1B-87B0434F10BB}" dt="2023-06-13T19:24:17.569" v="45"/>
          <ac:picMkLst>
            <pc:docMk/>
            <pc:sldMk cId="2700671199" sldId="267"/>
            <ac:picMk id="3" creationId="{408E89C9-74CF-86A2-0EC3-29D0F496F88D}"/>
          </ac:picMkLst>
        </pc:picChg>
      </pc:sldChg>
    </pc:docChg>
  </pc:docChgLst>
  <pc:docChgLst>
    <pc:chgData name="Leanza Rosario TA.DCS.2201" userId="2ee56e50-f7b4-47b9-987b-40070f0c166b" providerId="ADAL" clId="{7E34E0E0-AF6B-4F63-823F-5F439351BBAA}"/>
    <pc:docChg chg="undo custSel addSld delSld modSld modSection">
      <pc:chgData name="Leanza Rosario TA.DCS.2201" userId="2ee56e50-f7b4-47b9-987b-40070f0c166b" providerId="ADAL" clId="{7E34E0E0-AF6B-4F63-823F-5F439351BBAA}" dt="2023-06-13T07:54:56.142" v="893"/>
      <pc:docMkLst>
        <pc:docMk/>
      </pc:docMkLst>
      <pc:sldChg chg="addSp delSp modSp mod">
        <pc:chgData name="Leanza Rosario TA.DCS.2201" userId="2ee56e50-f7b4-47b9-987b-40070f0c166b" providerId="ADAL" clId="{7E34E0E0-AF6B-4F63-823F-5F439351BBAA}" dt="2023-06-13T07:22:46.087" v="128" actId="20577"/>
        <pc:sldMkLst>
          <pc:docMk/>
          <pc:sldMk cId="347067735" sldId="262"/>
        </pc:sldMkLst>
        <pc:spChg chg="del">
          <ac:chgData name="Leanza Rosario TA.DCS.2201" userId="2ee56e50-f7b4-47b9-987b-40070f0c166b" providerId="ADAL" clId="{7E34E0E0-AF6B-4F63-823F-5F439351BBAA}" dt="2023-06-13T07:21:21.386" v="2" actId="478"/>
          <ac:spMkLst>
            <pc:docMk/>
            <pc:sldMk cId="347067735" sldId="262"/>
            <ac:spMk id="4" creationId="{A17DF309-F328-2DCA-277B-591256043141}"/>
          </ac:spMkLst>
        </pc:spChg>
        <pc:spChg chg="add del mod">
          <ac:chgData name="Leanza Rosario TA.DCS.2201" userId="2ee56e50-f7b4-47b9-987b-40070f0c166b" providerId="ADAL" clId="{7E34E0E0-AF6B-4F63-823F-5F439351BBAA}" dt="2023-06-13T07:21:12.099" v="1"/>
          <ac:spMkLst>
            <pc:docMk/>
            <pc:sldMk cId="347067735" sldId="262"/>
            <ac:spMk id="6" creationId="{859683F2-C4EF-DFE5-3B06-FE6023719986}"/>
          </ac:spMkLst>
        </pc:spChg>
        <pc:spChg chg="add mod">
          <ac:chgData name="Leanza Rosario TA.DCS.2201" userId="2ee56e50-f7b4-47b9-987b-40070f0c166b" providerId="ADAL" clId="{7E34E0E0-AF6B-4F63-823F-5F439351BBAA}" dt="2023-06-13T07:21:34.285" v="24" actId="20577"/>
          <ac:spMkLst>
            <pc:docMk/>
            <pc:sldMk cId="347067735" sldId="262"/>
            <ac:spMk id="7" creationId="{99E94A6D-013E-ECB8-5A32-8C51D31F5C38}"/>
          </ac:spMkLst>
        </pc:spChg>
        <pc:spChg chg="add mod">
          <ac:chgData name="Leanza Rosario TA.DCS.2201" userId="2ee56e50-f7b4-47b9-987b-40070f0c166b" providerId="ADAL" clId="{7E34E0E0-AF6B-4F63-823F-5F439351BBAA}" dt="2023-06-13T07:22:46.087" v="128" actId="20577"/>
          <ac:spMkLst>
            <pc:docMk/>
            <pc:sldMk cId="347067735" sldId="262"/>
            <ac:spMk id="8" creationId="{84A2DFDA-CC92-3056-E99A-C718B3F1BE0E}"/>
          </ac:spMkLst>
        </pc:spChg>
      </pc:sldChg>
      <pc:sldChg chg="addSp modSp mod">
        <pc:chgData name="Leanza Rosario TA.DCS.2201" userId="2ee56e50-f7b4-47b9-987b-40070f0c166b" providerId="ADAL" clId="{7E34E0E0-AF6B-4F63-823F-5F439351BBAA}" dt="2023-06-13T07:54:48.487" v="891"/>
        <pc:sldMkLst>
          <pc:docMk/>
          <pc:sldMk cId="674793397" sldId="263"/>
        </pc:sldMkLst>
        <pc:spChg chg="add mod">
          <ac:chgData name="Leanza Rosario TA.DCS.2201" userId="2ee56e50-f7b4-47b9-987b-40070f0c166b" providerId="ADAL" clId="{7E34E0E0-AF6B-4F63-823F-5F439351BBAA}" dt="2023-06-13T07:54:48.487" v="891"/>
          <ac:spMkLst>
            <pc:docMk/>
            <pc:sldMk cId="674793397" sldId="263"/>
            <ac:spMk id="37" creationId="{CF7454F0-8C3C-307C-FE18-1DC400751AE9}"/>
          </ac:spMkLst>
        </pc:spChg>
        <pc:spChg chg="add mod">
          <ac:chgData name="Leanza Rosario TA.DCS.2201" userId="2ee56e50-f7b4-47b9-987b-40070f0c166b" providerId="ADAL" clId="{7E34E0E0-AF6B-4F63-823F-5F439351BBAA}" dt="2023-06-13T07:51:42.333" v="890" actId="403"/>
          <ac:spMkLst>
            <pc:docMk/>
            <pc:sldMk cId="674793397" sldId="263"/>
            <ac:spMk id="40" creationId="{72A8D140-A472-93F2-8664-F2EBACBA949C}"/>
          </ac:spMkLst>
        </pc:spChg>
      </pc:sldChg>
      <pc:sldChg chg="addSp delSp modSp mod modAnim">
        <pc:chgData name="Leanza Rosario TA.DCS.2201" userId="2ee56e50-f7b4-47b9-987b-40070f0c166b" providerId="ADAL" clId="{7E34E0E0-AF6B-4F63-823F-5F439351BBAA}" dt="2023-06-13T07:54:56.142" v="893"/>
        <pc:sldMkLst>
          <pc:docMk/>
          <pc:sldMk cId="2379229508" sldId="264"/>
        </pc:sldMkLst>
        <pc:spChg chg="add mod">
          <ac:chgData name="Leanza Rosario TA.DCS.2201" userId="2ee56e50-f7b4-47b9-987b-40070f0c166b" providerId="ADAL" clId="{7E34E0E0-AF6B-4F63-823F-5F439351BBAA}" dt="2023-06-13T07:54:56.142" v="893"/>
          <ac:spMkLst>
            <pc:docMk/>
            <pc:sldMk cId="2379229508" sldId="264"/>
            <ac:spMk id="4" creationId="{E2EA8A0A-CDE7-5F82-BB5A-19E3C55A2538}"/>
          </ac:spMkLst>
        </pc:spChg>
        <pc:spChg chg="add mod">
          <ac:chgData name="Leanza Rosario TA.DCS.2201" userId="2ee56e50-f7b4-47b9-987b-40070f0c166b" providerId="ADAL" clId="{7E34E0E0-AF6B-4F63-823F-5F439351BBAA}" dt="2023-06-13T07:51:06.745" v="889" actId="20577"/>
          <ac:spMkLst>
            <pc:docMk/>
            <pc:sldMk cId="2379229508" sldId="264"/>
            <ac:spMk id="7" creationId="{21442329-2E21-339D-8B5D-3DF3C8523599}"/>
          </ac:spMkLst>
        </pc:spChg>
        <pc:spChg chg="add del mod">
          <ac:chgData name="Leanza Rosario TA.DCS.2201" userId="2ee56e50-f7b4-47b9-987b-40070f0c166b" providerId="ADAL" clId="{7E34E0E0-AF6B-4F63-823F-5F439351BBAA}" dt="2023-06-13T07:38:48.926" v="494" actId="478"/>
          <ac:spMkLst>
            <pc:docMk/>
            <pc:sldMk cId="2379229508" sldId="264"/>
            <ac:spMk id="8" creationId="{4BA86D66-E732-6FF9-5663-A3514ED86CE9}"/>
          </ac:spMkLst>
        </pc:spChg>
      </pc:sldChg>
      <pc:sldChg chg="del">
        <pc:chgData name="Leanza Rosario TA.DCS.2201" userId="2ee56e50-f7b4-47b9-987b-40070f0c166b" providerId="ADAL" clId="{7E34E0E0-AF6B-4F63-823F-5F439351BBAA}" dt="2023-06-13T07:43:18.091" v="629" actId="47"/>
        <pc:sldMkLst>
          <pc:docMk/>
          <pc:sldMk cId="3588483151" sldId="272"/>
        </pc:sldMkLst>
      </pc:sldChg>
      <pc:sldChg chg="addSp delSp modSp add mod">
        <pc:chgData name="Leanza Rosario TA.DCS.2201" userId="2ee56e50-f7b4-47b9-987b-40070f0c166b" providerId="ADAL" clId="{7E34E0E0-AF6B-4F63-823F-5F439351BBAA}" dt="2023-06-13T07:54:52.294" v="892"/>
        <pc:sldMkLst>
          <pc:docMk/>
          <pc:sldMk cId="2043171889" sldId="273"/>
        </pc:sldMkLst>
        <pc:spChg chg="mod">
          <ac:chgData name="Leanza Rosario TA.DCS.2201" userId="2ee56e50-f7b4-47b9-987b-40070f0c166b" providerId="ADAL" clId="{7E34E0E0-AF6B-4F63-823F-5F439351BBAA}" dt="2023-06-13T07:47:05.759" v="670" actId="14100"/>
          <ac:spMkLst>
            <pc:docMk/>
            <pc:sldMk cId="2043171889" sldId="273"/>
            <ac:spMk id="17" creationId="{8E698F5D-68D1-BB55-C955-2D025B55986F}"/>
          </ac:spMkLst>
        </pc:spChg>
        <pc:spChg chg="mod">
          <ac:chgData name="Leanza Rosario TA.DCS.2201" userId="2ee56e50-f7b4-47b9-987b-40070f0c166b" providerId="ADAL" clId="{7E34E0E0-AF6B-4F63-823F-5F439351BBAA}" dt="2023-06-13T07:47:03.120" v="669" actId="14100"/>
          <ac:spMkLst>
            <pc:docMk/>
            <pc:sldMk cId="2043171889" sldId="273"/>
            <ac:spMk id="20" creationId="{AB666057-09FE-2E1F-FD0C-04F91BAC4C55}"/>
          </ac:spMkLst>
        </pc:spChg>
        <pc:spChg chg="mod">
          <ac:chgData name="Leanza Rosario TA.DCS.2201" userId="2ee56e50-f7b4-47b9-987b-40070f0c166b" providerId="ADAL" clId="{7E34E0E0-AF6B-4F63-823F-5F439351BBAA}" dt="2023-06-13T07:47:00.871" v="668" actId="14100"/>
          <ac:spMkLst>
            <pc:docMk/>
            <pc:sldMk cId="2043171889" sldId="273"/>
            <ac:spMk id="23" creationId="{46BFC53F-0A70-854E-7D40-49B8AA772339}"/>
          </ac:spMkLst>
        </pc:spChg>
        <pc:spChg chg="mod">
          <ac:chgData name="Leanza Rosario TA.DCS.2201" userId="2ee56e50-f7b4-47b9-987b-40070f0c166b" providerId="ADAL" clId="{7E34E0E0-AF6B-4F63-823F-5F439351BBAA}" dt="2023-06-13T07:54:52.294" v="892"/>
          <ac:spMkLst>
            <pc:docMk/>
            <pc:sldMk cId="2043171889" sldId="273"/>
            <ac:spMk id="37" creationId="{CF7454F0-8C3C-307C-FE18-1DC400751AE9}"/>
          </ac:spMkLst>
        </pc:spChg>
        <pc:spChg chg="del">
          <ac:chgData name="Leanza Rosario TA.DCS.2201" userId="2ee56e50-f7b4-47b9-987b-40070f0c166b" providerId="ADAL" clId="{7E34E0E0-AF6B-4F63-823F-5F439351BBAA}" dt="2023-06-13T07:42:36.455" v="608" actId="478"/>
          <ac:spMkLst>
            <pc:docMk/>
            <pc:sldMk cId="2043171889" sldId="273"/>
            <ac:spMk id="40" creationId="{72A8D140-A472-93F2-8664-F2EBACBA949C}"/>
          </ac:spMkLst>
        </pc:spChg>
        <pc:spChg chg="add del mod">
          <ac:chgData name="Leanza Rosario TA.DCS.2201" userId="2ee56e50-f7b4-47b9-987b-40070f0c166b" providerId="ADAL" clId="{7E34E0E0-AF6B-4F63-823F-5F439351BBAA}" dt="2023-06-13T07:48:21.205" v="839" actId="478"/>
          <ac:spMkLst>
            <pc:docMk/>
            <pc:sldMk cId="2043171889" sldId="273"/>
            <ac:spMk id="42" creationId="{CE60F1BB-FEBF-645A-9775-3249240791A6}"/>
          </ac:spMkLst>
        </pc:spChg>
        <pc:spChg chg="add mod">
          <ac:chgData name="Leanza Rosario TA.DCS.2201" userId="2ee56e50-f7b4-47b9-987b-40070f0c166b" providerId="ADAL" clId="{7E34E0E0-AF6B-4F63-823F-5F439351BBAA}" dt="2023-06-13T07:49:19.367" v="853" actId="1076"/>
          <ac:spMkLst>
            <pc:docMk/>
            <pc:sldMk cId="2043171889" sldId="273"/>
            <ac:spMk id="43" creationId="{AF930EA9-C3AF-D8F7-8743-85469203AF17}"/>
          </ac:spMkLst>
        </pc:spChg>
      </pc:sldChg>
    </pc:docChg>
  </pc:docChgLst>
  <pc:docChgLst>
    <pc:chgData name="Jerg Juri Damian HSLU T&amp;A" userId="52af58f2-dcee-42c8-9289-650322e459c6" providerId="ADAL" clId="{534ED950-3515-4681-8E9B-9F0CC6E97188}"/>
    <pc:docChg chg="custSel delSld modSld modSection">
      <pc:chgData name="Jerg Juri Damian HSLU T&amp;A" userId="52af58f2-dcee-42c8-9289-650322e459c6" providerId="ADAL" clId="{534ED950-3515-4681-8E9B-9F0CC6E97188}" dt="2023-09-11T12:23:39.972" v="46" actId="47"/>
      <pc:docMkLst>
        <pc:docMk/>
      </pc:docMkLst>
      <pc:sldChg chg="delSp modSp mod">
        <pc:chgData name="Jerg Juri Damian HSLU T&amp;A" userId="52af58f2-dcee-42c8-9289-650322e459c6" providerId="ADAL" clId="{534ED950-3515-4681-8E9B-9F0CC6E97188}" dt="2023-09-11T12:23:07.328" v="45" actId="20577"/>
        <pc:sldMkLst>
          <pc:docMk/>
          <pc:sldMk cId="3603955562" sldId="256"/>
        </pc:sldMkLst>
        <pc:spChg chg="del">
          <ac:chgData name="Jerg Juri Damian HSLU T&amp;A" userId="52af58f2-dcee-42c8-9289-650322e459c6" providerId="ADAL" clId="{534ED950-3515-4681-8E9B-9F0CC6E97188}" dt="2023-09-11T12:22:56.809" v="18" actId="478"/>
          <ac:spMkLst>
            <pc:docMk/>
            <pc:sldMk cId="3603955562" sldId="256"/>
            <ac:spMk id="11" creationId="{FD1618C5-3AF6-0CC6-8190-1A220DA1EA42}"/>
          </ac:spMkLst>
        </pc:spChg>
        <pc:spChg chg="mod">
          <ac:chgData name="Jerg Juri Damian HSLU T&amp;A" userId="52af58f2-dcee-42c8-9289-650322e459c6" providerId="ADAL" clId="{534ED950-3515-4681-8E9B-9F0CC6E97188}" dt="2023-09-11T12:23:07.328" v="45" actId="20577"/>
          <ac:spMkLst>
            <pc:docMk/>
            <pc:sldMk cId="3603955562" sldId="256"/>
            <ac:spMk id="12" creationId="{92996AD2-2AE4-87DC-BF40-49100B10B96E}"/>
          </ac:spMkLst>
        </pc:spChg>
      </pc:sldChg>
      <pc:sldChg chg="del">
        <pc:chgData name="Jerg Juri Damian HSLU T&amp;A" userId="52af58f2-dcee-42c8-9289-650322e459c6" providerId="ADAL" clId="{534ED950-3515-4681-8E9B-9F0CC6E97188}" dt="2023-09-11T12:22:08.641" v="15" actId="2696"/>
        <pc:sldMkLst>
          <pc:docMk/>
          <pc:sldMk cId="2608974893" sldId="257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965841763" sldId="258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1812942003" sldId="259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3464235674" sldId="260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2284883436" sldId="261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347067735" sldId="262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674793397" sldId="263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2379229508" sldId="264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4155746748" sldId="265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1557886889" sldId="266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2700671199" sldId="267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590970684" sldId="268"/>
        </pc:sldMkLst>
      </pc:sldChg>
      <pc:sldChg chg="delSp modSp mod">
        <pc:chgData name="Jerg Juri Damian HSLU T&amp;A" userId="52af58f2-dcee-42c8-9289-650322e459c6" providerId="ADAL" clId="{534ED950-3515-4681-8E9B-9F0CC6E97188}" dt="2023-09-11T12:22:03.203" v="14" actId="478"/>
        <pc:sldMkLst>
          <pc:docMk/>
          <pc:sldMk cId="3387888334" sldId="269"/>
        </pc:sldMkLst>
        <pc:spChg chg="mod">
          <ac:chgData name="Jerg Juri Damian HSLU T&amp;A" userId="52af58f2-dcee-42c8-9289-650322e459c6" providerId="ADAL" clId="{534ED950-3515-4681-8E9B-9F0CC6E97188}" dt="2023-09-11T12:21:59.729" v="13" actId="20577"/>
          <ac:spMkLst>
            <pc:docMk/>
            <pc:sldMk cId="3387888334" sldId="269"/>
            <ac:spMk id="2" creationId="{21BD1AA8-5FE5-098B-9AFF-D126140B64F1}"/>
          </ac:spMkLst>
        </pc:spChg>
        <pc:spChg chg="del">
          <ac:chgData name="Jerg Juri Damian HSLU T&amp;A" userId="52af58f2-dcee-42c8-9289-650322e459c6" providerId="ADAL" clId="{534ED950-3515-4681-8E9B-9F0CC6E97188}" dt="2023-09-11T12:22:03.203" v="14" actId="478"/>
          <ac:spMkLst>
            <pc:docMk/>
            <pc:sldMk cId="3387888334" sldId="269"/>
            <ac:spMk id="4" creationId="{FED57283-B41E-B832-7050-218671A94304}"/>
          </ac:spMkLst>
        </pc:spChg>
      </pc:sldChg>
      <pc:sldChg chg="del">
        <pc:chgData name="Jerg Juri Damian HSLU T&amp;A" userId="52af58f2-dcee-42c8-9289-650322e459c6" providerId="ADAL" clId="{534ED950-3515-4681-8E9B-9F0CC6E97188}" dt="2023-09-11T12:23:39.972" v="46" actId="47"/>
        <pc:sldMkLst>
          <pc:docMk/>
          <pc:sldMk cId="1049185530" sldId="270"/>
        </pc:sldMkLst>
      </pc:sldChg>
      <pc:sldChg chg="del">
        <pc:chgData name="Jerg Juri Damian HSLU T&amp;A" userId="52af58f2-dcee-42c8-9289-650322e459c6" providerId="ADAL" clId="{534ED950-3515-4681-8E9B-9F0CC6E97188}" dt="2023-09-11T12:22:49.758" v="17" actId="2696"/>
        <pc:sldMkLst>
          <pc:docMk/>
          <pc:sldMk cId="2691484191" sldId="271"/>
        </pc:sldMkLst>
      </pc:sldChg>
      <pc:sldChg chg="del">
        <pc:chgData name="Jerg Juri Damian HSLU T&amp;A" userId="52af58f2-dcee-42c8-9289-650322e459c6" providerId="ADAL" clId="{534ED950-3515-4681-8E9B-9F0CC6E97188}" dt="2023-09-11T12:22:20.515" v="16" actId="47"/>
        <pc:sldMkLst>
          <pc:docMk/>
          <pc:sldMk cId="2043171889" sldId="273"/>
        </pc:sldMkLst>
      </pc:sldChg>
      <pc:sldChg chg="del">
        <pc:chgData name="Jerg Juri Damian HSLU T&amp;A" userId="52af58f2-dcee-42c8-9289-650322e459c6" providerId="ADAL" clId="{534ED950-3515-4681-8E9B-9F0CC6E97188}" dt="2023-09-11T12:23:39.972" v="46" actId="47"/>
        <pc:sldMkLst>
          <pc:docMk/>
          <pc:sldMk cId="628659803" sldId="274"/>
        </pc:sldMkLst>
      </pc:sldChg>
    </pc:docChg>
  </pc:docChgLst>
  <pc:docChgLst>
    <pc:chgData name="Jerg Juri Damian HSLU T&amp;A" userId="52af58f2-dcee-42c8-9289-650322e459c6" providerId="ADAL" clId="{2D616CBF-3563-436B-A535-5366B8E399B8}"/>
    <pc:docChg chg="undo custSel addSld modSld modMainMaster">
      <pc:chgData name="Jerg Juri Damian HSLU T&amp;A" userId="52af58f2-dcee-42c8-9289-650322e459c6" providerId="ADAL" clId="{2D616CBF-3563-436B-A535-5366B8E399B8}" dt="2023-06-14T08:38:00.092" v="95" actId="478"/>
      <pc:docMkLst>
        <pc:docMk/>
      </pc:docMkLst>
      <pc:sldChg chg="modSp mod">
        <pc:chgData name="Jerg Juri Damian HSLU T&amp;A" userId="52af58f2-dcee-42c8-9289-650322e459c6" providerId="ADAL" clId="{2D616CBF-3563-436B-A535-5366B8E399B8}" dt="2023-06-13T07:55:07.120" v="52" actId="27636"/>
        <pc:sldMkLst>
          <pc:docMk/>
          <pc:sldMk cId="347067735" sldId="262"/>
        </pc:sldMkLst>
        <pc:spChg chg="mod">
          <ac:chgData name="Jerg Juri Damian HSLU T&amp;A" userId="52af58f2-dcee-42c8-9289-650322e459c6" providerId="ADAL" clId="{2D616CBF-3563-436B-A535-5366B8E399B8}" dt="2023-06-13T07:55:07.120" v="52" actId="27636"/>
          <ac:spMkLst>
            <pc:docMk/>
            <pc:sldMk cId="347067735" sldId="262"/>
            <ac:spMk id="7" creationId="{99E94A6D-013E-ECB8-5A32-8C51D31F5C38}"/>
          </ac:spMkLst>
        </pc:spChg>
      </pc:sldChg>
      <pc:sldChg chg="addSp delSp modSp mod">
        <pc:chgData name="Jerg Juri Damian HSLU T&amp;A" userId="52af58f2-dcee-42c8-9289-650322e459c6" providerId="ADAL" clId="{2D616CBF-3563-436B-A535-5366B8E399B8}" dt="2023-06-13T07:57:21.096" v="69"/>
        <pc:sldMkLst>
          <pc:docMk/>
          <pc:sldMk cId="674793397" sldId="263"/>
        </pc:sldMkLst>
        <pc:spChg chg="mod">
          <ac:chgData name="Jerg Juri Damian HSLU T&amp;A" userId="52af58f2-dcee-42c8-9289-650322e459c6" providerId="ADAL" clId="{2D616CBF-3563-436B-A535-5366B8E399B8}" dt="2023-06-13T07:56:18.803" v="61" actId="20577"/>
          <ac:spMkLst>
            <pc:docMk/>
            <pc:sldMk cId="674793397" sldId="263"/>
            <ac:spMk id="40" creationId="{72A8D140-A472-93F2-8664-F2EBACBA949C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55" creationId="{1764F1BB-70D4-5AD2-1526-0FC5B018BB0F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56" creationId="{4AA00390-3ADA-4913-1355-04D9241887DB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58" creationId="{38B6C61B-D1AF-C52A-DDF2-5C06A37F510B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59" creationId="{CF9F4424-F850-0DB1-13E1-1053620D3CB7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61" creationId="{89530117-8422-2E46-A507-303D9770174C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62" creationId="{FA52D4AF-AE58-8B38-AA8D-7E551E7B83B9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64" creationId="{CC8F4145-EB05-A0BF-6FFC-B7B5F1D28A78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65" creationId="{AE643F00-61FC-FA1F-0F89-9870F47E00DC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66" creationId="{FA6C4A5F-A996-C595-76C6-8C679A32465D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67" creationId="{5BC2BF60-283F-AF3B-8876-8A04322747F3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68" creationId="{89B056F3-D1A1-8764-3156-5856A29EACEC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69" creationId="{3C1590F7-A093-00D2-7EDD-0891C2ACDC5A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70" creationId="{F0B5C4DA-C616-55E0-FDC5-BDDA0933BFC1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71" creationId="{4FA4F1B8-AC14-C5AE-BC8B-A679558BC617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72" creationId="{395A8F71-0FE8-0A8F-F7DE-182BA1B785AF}"/>
          </ac:spMkLst>
        </pc:spChg>
        <pc:spChg chg="mod">
          <ac:chgData name="Jerg Juri Damian HSLU T&amp;A" userId="52af58f2-dcee-42c8-9289-650322e459c6" providerId="ADAL" clId="{2D616CBF-3563-436B-A535-5366B8E399B8}" dt="2023-06-13T07:57:21.096" v="69"/>
          <ac:spMkLst>
            <pc:docMk/>
            <pc:sldMk cId="674793397" sldId="263"/>
            <ac:spMk id="73" creationId="{A04A4EF4-CC8F-6BBB-C587-2A652B2C99D0}"/>
          </ac:spMkLst>
        </pc:spChg>
        <pc:grpChg chg="del">
          <ac:chgData name="Jerg Juri Damian HSLU T&amp;A" userId="52af58f2-dcee-42c8-9289-650322e459c6" providerId="ADAL" clId="{2D616CBF-3563-436B-A535-5366B8E399B8}" dt="2023-06-13T07:57:20.704" v="68" actId="478"/>
          <ac:grpSpMkLst>
            <pc:docMk/>
            <pc:sldMk cId="674793397" sldId="263"/>
            <ac:grpSpMk id="3" creationId="{421AC2E1-8BF7-6B12-042B-F4BCFE068784}"/>
          </ac:grpSpMkLst>
        </pc:grpChg>
        <pc:grpChg chg="add mod">
          <ac:chgData name="Jerg Juri Damian HSLU T&amp;A" userId="52af58f2-dcee-42c8-9289-650322e459c6" providerId="ADAL" clId="{2D616CBF-3563-436B-A535-5366B8E399B8}" dt="2023-06-13T07:57:21.096" v="69"/>
          <ac:grpSpMkLst>
            <pc:docMk/>
            <pc:sldMk cId="674793397" sldId="263"/>
            <ac:grpSpMk id="41" creationId="{AD71A7C3-7A44-788B-E80B-79DD788B6AB1}"/>
          </ac:grpSpMkLst>
        </pc:grpChg>
        <pc:grpChg chg="mod">
          <ac:chgData name="Jerg Juri Damian HSLU T&amp;A" userId="52af58f2-dcee-42c8-9289-650322e459c6" providerId="ADAL" clId="{2D616CBF-3563-436B-A535-5366B8E399B8}" dt="2023-06-13T07:57:21.096" v="69"/>
          <ac:grpSpMkLst>
            <pc:docMk/>
            <pc:sldMk cId="674793397" sldId="263"/>
            <ac:grpSpMk id="42" creationId="{81D22671-1C1B-C000-E699-8A841ADCD9ED}"/>
          </ac:grpSpMkLst>
        </pc:grpChg>
        <pc:grpChg chg="mod">
          <ac:chgData name="Jerg Juri Damian HSLU T&amp;A" userId="52af58f2-dcee-42c8-9289-650322e459c6" providerId="ADAL" clId="{2D616CBF-3563-436B-A535-5366B8E399B8}" dt="2023-06-13T07:57:21.096" v="69"/>
          <ac:grpSpMkLst>
            <pc:docMk/>
            <pc:sldMk cId="674793397" sldId="263"/>
            <ac:grpSpMk id="44" creationId="{0301C164-D7B2-7771-CDD0-E3A5715FDEBF}"/>
          </ac:grpSpMkLst>
        </pc:grpChg>
        <pc:grpChg chg="mod">
          <ac:chgData name="Jerg Juri Damian HSLU T&amp;A" userId="52af58f2-dcee-42c8-9289-650322e459c6" providerId="ADAL" clId="{2D616CBF-3563-436B-A535-5366B8E399B8}" dt="2023-06-13T07:57:21.096" v="69"/>
          <ac:grpSpMkLst>
            <pc:docMk/>
            <pc:sldMk cId="674793397" sldId="263"/>
            <ac:grpSpMk id="46" creationId="{61980A4C-BF9A-AA41-C19A-1665A80BDAF5}"/>
          </ac:grpSpMkLst>
        </pc:grpChg>
        <pc:grpChg chg="mod">
          <ac:chgData name="Jerg Juri Damian HSLU T&amp;A" userId="52af58f2-dcee-42c8-9289-650322e459c6" providerId="ADAL" clId="{2D616CBF-3563-436B-A535-5366B8E399B8}" dt="2023-06-13T07:57:21.096" v="69"/>
          <ac:grpSpMkLst>
            <pc:docMk/>
            <pc:sldMk cId="674793397" sldId="263"/>
            <ac:grpSpMk id="48" creationId="{DCC2B162-C769-71C8-AAB0-3D10F800BD98}"/>
          </ac:grpSpMkLst>
        </pc:grpChg>
        <pc:grpChg chg="mod">
          <ac:chgData name="Jerg Juri Damian HSLU T&amp;A" userId="52af58f2-dcee-42c8-9289-650322e459c6" providerId="ADAL" clId="{2D616CBF-3563-436B-A535-5366B8E399B8}" dt="2023-06-13T07:57:21.096" v="69"/>
          <ac:grpSpMkLst>
            <pc:docMk/>
            <pc:sldMk cId="674793397" sldId="263"/>
            <ac:grpSpMk id="50" creationId="{35E9EA2C-3BC2-C5C2-0A33-2284B54192C7}"/>
          </ac:grpSpMkLst>
        </pc:grpChg>
        <pc:grpChg chg="mod">
          <ac:chgData name="Jerg Juri Damian HSLU T&amp;A" userId="52af58f2-dcee-42c8-9289-650322e459c6" providerId="ADAL" clId="{2D616CBF-3563-436B-A535-5366B8E399B8}" dt="2023-06-13T07:57:21.096" v="69"/>
          <ac:grpSpMkLst>
            <pc:docMk/>
            <pc:sldMk cId="674793397" sldId="263"/>
            <ac:grpSpMk id="52" creationId="{148BB925-EBBE-DC54-F492-FABE0F5A9AF4}"/>
          </ac:grpSpMkLst>
        </pc:grpChg>
        <pc:grpChg chg="mod">
          <ac:chgData name="Jerg Juri Damian HSLU T&amp;A" userId="52af58f2-dcee-42c8-9289-650322e459c6" providerId="ADAL" clId="{2D616CBF-3563-436B-A535-5366B8E399B8}" dt="2023-06-13T07:57:21.096" v="69"/>
          <ac:grpSpMkLst>
            <pc:docMk/>
            <pc:sldMk cId="674793397" sldId="263"/>
            <ac:grpSpMk id="53" creationId="{ADA9E2E3-A778-81A5-5BA6-21624B0BB0FE}"/>
          </ac:grpSpMkLst>
        </pc:grpChg>
        <pc:grpChg chg="mod">
          <ac:chgData name="Jerg Juri Damian HSLU T&amp;A" userId="52af58f2-dcee-42c8-9289-650322e459c6" providerId="ADAL" clId="{2D616CBF-3563-436B-A535-5366B8E399B8}" dt="2023-06-13T07:57:21.096" v="69"/>
          <ac:grpSpMkLst>
            <pc:docMk/>
            <pc:sldMk cId="674793397" sldId="263"/>
            <ac:grpSpMk id="54" creationId="{AB91BF62-1F12-E493-D5B7-336C1EF44478}"/>
          </ac:grpSpMkLst>
        </pc:grpChg>
        <pc:picChg chg="mod">
          <ac:chgData name="Jerg Juri Damian HSLU T&amp;A" userId="52af58f2-dcee-42c8-9289-650322e459c6" providerId="ADAL" clId="{2D616CBF-3563-436B-A535-5366B8E399B8}" dt="2023-06-13T07:57:21.096" v="69"/>
          <ac:picMkLst>
            <pc:docMk/>
            <pc:sldMk cId="674793397" sldId="263"/>
            <ac:picMk id="43" creationId="{BDB01E2D-A3B7-4068-22BC-097F34E5BF72}"/>
          </ac:picMkLst>
        </pc:picChg>
        <pc:picChg chg="mod">
          <ac:chgData name="Jerg Juri Damian HSLU T&amp;A" userId="52af58f2-dcee-42c8-9289-650322e459c6" providerId="ADAL" clId="{2D616CBF-3563-436B-A535-5366B8E399B8}" dt="2023-06-13T07:57:21.096" v="69"/>
          <ac:picMkLst>
            <pc:docMk/>
            <pc:sldMk cId="674793397" sldId="263"/>
            <ac:picMk id="45" creationId="{31685682-A85A-376C-390C-38B5C287DEB9}"/>
          </ac:picMkLst>
        </pc:picChg>
        <pc:picChg chg="mod">
          <ac:chgData name="Jerg Juri Damian HSLU T&amp;A" userId="52af58f2-dcee-42c8-9289-650322e459c6" providerId="ADAL" clId="{2D616CBF-3563-436B-A535-5366B8E399B8}" dt="2023-06-13T07:57:21.096" v="69"/>
          <ac:picMkLst>
            <pc:docMk/>
            <pc:sldMk cId="674793397" sldId="263"/>
            <ac:picMk id="47" creationId="{6A6788E6-3B4A-348F-E6AC-8DAAA38B4BE6}"/>
          </ac:picMkLst>
        </pc:picChg>
        <pc:picChg chg="mod">
          <ac:chgData name="Jerg Juri Damian HSLU T&amp;A" userId="52af58f2-dcee-42c8-9289-650322e459c6" providerId="ADAL" clId="{2D616CBF-3563-436B-A535-5366B8E399B8}" dt="2023-06-13T07:57:21.096" v="69"/>
          <ac:picMkLst>
            <pc:docMk/>
            <pc:sldMk cId="674793397" sldId="263"/>
            <ac:picMk id="49" creationId="{74E0129F-A98E-E65C-2A88-3646D0A533A6}"/>
          </ac:picMkLst>
        </pc:picChg>
        <pc:picChg chg="mod">
          <ac:chgData name="Jerg Juri Damian HSLU T&amp;A" userId="52af58f2-dcee-42c8-9289-650322e459c6" providerId="ADAL" clId="{2D616CBF-3563-436B-A535-5366B8E399B8}" dt="2023-06-13T07:57:21.096" v="69"/>
          <ac:picMkLst>
            <pc:docMk/>
            <pc:sldMk cId="674793397" sldId="263"/>
            <ac:picMk id="51" creationId="{AFB43CF3-3890-6929-C58B-541F171C66B6}"/>
          </ac:picMkLst>
        </pc:picChg>
        <pc:picChg chg="mod">
          <ac:chgData name="Jerg Juri Damian HSLU T&amp;A" userId="52af58f2-dcee-42c8-9289-650322e459c6" providerId="ADAL" clId="{2D616CBF-3563-436B-A535-5366B8E399B8}" dt="2023-06-13T07:57:21.096" v="69"/>
          <ac:picMkLst>
            <pc:docMk/>
            <pc:sldMk cId="674793397" sldId="263"/>
            <ac:picMk id="57" creationId="{F1F48F15-82E4-C9ED-773B-395FDCE906DF}"/>
          </ac:picMkLst>
        </pc:picChg>
        <pc:picChg chg="mod">
          <ac:chgData name="Jerg Juri Damian HSLU T&amp;A" userId="52af58f2-dcee-42c8-9289-650322e459c6" providerId="ADAL" clId="{2D616CBF-3563-436B-A535-5366B8E399B8}" dt="2023-06-13T07:57:21.096" v="69"/>
          <ac:picMkLst>
            <pc:docMk/>
            <pc:sldMk cId="674793397" sldId="263"/>
            <ac:picMk id="60" creationId="{28C4862A-5740-955F-DC56-784F68F4D218}"/>
          </ac:picMkLst>
        </pc:picChg>
        <pc:picChg chg="mod">
          <ac:chgData name="Jerg Juri Damian HSLU T&amp;A" userId="52af58f2-dcee-42c8-9289-650322e459c6" providerId="ADAL" clId="{2D616CBF-3563-436B-A535-5366B8E399B8}" dt="2023-06-13T07:57:21.096" v="69"/>
          <ac:picMkLst>
            <pc:docMk/>
            <pc:sldMk cId="674793397" sldId="263"/>
            <ac:picMk id="63" creationId="{CFA28721-6FEA-1ACE-362F-C749FE436D7D}"/>
          </ac:picMkLst>
        </pc:picChg>
      </pc:sldChg>
      <pc:sldChg chg="modSp">
        <pc:chgData name="Jerg Juri Damian HSLU T&amp;A" userId="52af58f2-dcee-42c8-9289-650322e459c6" providerId="ADAL" clId="{2D616CBF-3563-436B-A535-5366B8E399B8}" dt="2023-06-13T08:00:43.730" v="83" actId="404"/>
        <pc:sldMkLst>
          <pc:docMk/>
          <pc:sldMk cId="2379229508" sldId="264"/>
        </pc:sldMkLst>
        <pc:spChg chg="mod">
          <ac:chgData name="Jerg Juri Damian HSLU T&amp;A" userId="52af58f2-dcee-42c8-9289-650322e459c6" providerId="ADAL" clId="{2D616CBF-3563-436B-A535-5366B8E399B8}" dt="2023-06-13T08:00:43.730" v="83" actId="404"/>
          <ac:spMkLst>
            <pc:docMk/>
            <pc:sldMk cId="2379229508" sldId="264"/>
            <ac:spMk id="7" creationId="{21442329-2E21-339D-8B5D-3DF3C8523599}"/>
          </ac:spMkLst>
        </pc:spChg>
      </pc:sldChg>
      <pc:sldChg chg="addSp delSp modSp mod">
        <pc:chgData name="Jerg Juri Damian HSLU T&amp;A" userId="52af58f2-dcee-42c8-9289-650322e459c6" providerId="ADAL" clId="{2D616CBF-3563-436B-A535-5366B8E399B8}" dt="2023-06-13T08:03:33.185" v="87" actId="732"/>
        <pc:sldMkLst>
          <pc:docMk/>
          <pc:sldMk cId="4155746748" sldId="265"/>
        </pc:sldMkLst>
        <pc:picChg chg="del">
          <ac:chgData name="Jerg Juri Damian HSLU T&amp;A" userId="52af58f2-dcee-42c8-9289-650322e459c6" providerId="ADAL" clId="{2D616CBF-3563-436B-A535-5366B8E399B8}" dt="2023-06-13T08:03:21.808" v="85" actId="478"/>
          <ac:picMkLst>
            <pc:docMk/>
            <pc:sldMk cId="4155746748" sldId="265"/>
            <ac:picMk id="3" creationId="{DDC06A20-A3D9-56DF-95A0-46347C572D80}"/>
          </ac:picMkLst>
        </pc:picChg>
        <pc:picChg chg="add mod">
          <ac:chgData name="Jerg Juri Damian HSLU T&amp;A" userId="52af58f2-dcee-42c8-9289-650322e459c6" providerId="ADAL" clId="{2D616CBF-3563-436B-A535-5366B8E399B8}" dt="2023-06-13T08:03:33.185" v="87" actId="732"/>
          <ac:picMkLst>
            <pc:docMk/>
            <pc:sldMk cId="4155746748" sldId="265"/>
            <ac:picMk id="1026" creationId="{DAB2132B-D539-7683-EC15-64B9D4B1A9A2}"/>
          </ac:picMkLst>
        </pc:picChg>
      </pc:sldChg>
      <pc:sldChg chg="addSp delSp modSp mod">
        <pc:chgData name="Jerg Juri Damian HSLU T&amp;A" userId="52af58f2-dcee-42c8-9289-650322e459c6" providerId="ADAL" clId="{2D616CBF-3563-436B-A535-5366B8E399B8}" dt="2023-06-13T08:03:45.212" v="89"/>
        <pc:sldMkLst>
          <pc:docMk/>
          <pc:sldMk cId="2700671199" sldId="267"/>
        </pc:sldMkLst>
        <pc:picChg chg="add mod">
          <ac:chgData name="Jerg Juri Damian HSLU T&amp;A" userId="52af58f2-dcee-42c8-9289-650322e459c6" providerId="ADAL" clId="{2D616CBF-3563-436B-A535-5366B8E399B8}" dt="2023-06-13T08:03:45.212" v="89"/>
          <ac:picMkLst>
            <pc:docMk/>
            <pc:sldMk cId="2700671199" sldId="267"/>
            <ac:picMk id="2" creationId="{7B9CAD54-09E0-651E-344D-01933EF3D98D}"/>
          </ac:picMkLst>
        </pc:picChg>
        <pc:picChg chg="del">
          <ac:chgData name="Jerg Juri Damian HSLU T&amp;A" userId="52af58f2-dcee-42c8-9289-650322e459c6" providerId="ADAL" clId="{2D616CBF-3563-436B-A535-5366B8E399B8}" dt="2023-06-13T08:03:44.863" v="88" actId="478"/>
          <ac:picMkLst>
            <pc:docMk/>
            <pc:sldMk cId="2700671199" sldId="267"/>
            <ac:picMk id="3" creationId="{DDC06A20-A3D9-56DF-95A0-46347C572D80}"/>
          </ac:picMkLst>
        </pc:picChg>
      </pc:sldChg>
      <pc:sldChg chg="modSp mod">
        <pc:chgData name="Jerg Juri Damian HSLU T&amp;A" userId="52af58f2-dcee-42c8-9289-650322e459c6" providerId="ADAL" clId="{2D616CBF-3563-436B-A535-5366B8E399B8}" dt="2023-06-13T07:59:58.019" v="81" actId="404"/>
        <pc:sldMkLst>
          <pc:docMk/>
          <pc:sldMk cId="2043171889" sldId="273"/>
        </pc:sldMkLst>
        <pc:spChg chg="mod">
          <ac:chgData name="Jerg Juri Damian HSLU T&amp;A" userId="52af58f2-dcee-42c8-9289-650322e459c6" providerId="ADAL" clId="{2D616CBF-3563-436B-A535-5366B8E399B8}" dt="2023-06-13T07:59:58.019" v="81" actId="404"/>
          <ac:spMkLst>
            <pc:docMk/>
            <pc:sldMk cId="2043171889" sldId="273"/>
            <ac:spMk id="43" creationId="{AF930EA9-C3AF-D8F7-8743-85469203AF17}"/>
          </ac:spMkLst>
        </pc:spChg>
      </pc:sldChg>
      <pc:sldChg chg="delSp modSp add mod modTransition">
        <pc:chgData name="Jerg Juri Damian HSLU T&amp;A" userId="52af58f2-dcee-42c8-9289-650322e459c6" providerId="ADAL" clId="{2D616CBF-3563-436B-A535-5366B8E399B8}" dt="2023-06-13T08:05:37.839" v="94"/>
        <pc:sldMkLst>
          <pc:docMk/>
          <pc:sldMk cId="628659803" sldId="274"/>
        </pc:sldMkLst>
        <pc:spChg chg="mod">
          <ac:chgData name="Jerg Juri Damian HSLU T&amp;A" userId="52af58f2-dcee-42c8-9289-650322e459c6" providerId="ADAL" clId="{2D616CBF-3563-436B-A535-5366B8E399B8}" dt="2023-06-13T08:05:23.027" v="93" actId="14100"/>
          <ac:spMkLst>
            <pc:docMk/>
            <pc:sldMk cId="628659803" sldId="274"/>
            <ac:spMk id="2" creationId="{893961BA-A9C7-F827-26AA-44AE82792BDF}"/>
          </ac:spMkLst>
        </pc:spChg>
        <pc:spChg chg="del">
          <ac:chgData name="Jerg Juri Damian HSLU T&amp;A" userId="52af58f2-dcee-42c8-9289-650322e459c6" providerId="ADAL" clId="{2D616CBF-3563-436B-A535-5366B8E399B8}" dt="2023-06-13T08:05:20.551" v="92" actId="478"/>
          <ac:spMkLst>
            <pc:docMk/>
            <pc:sldMk cId="628659803" sldId="274"/>
            <ac:spMk id="3" creationId="{34712522-1510-978F-604A-E2C7ED7A8DC2}"/>
          </ac:spMkLst>
        </pc:spChg>
        <pc:spChg chg="del">
          <ac:chgData name="Jerg Juri Damian HSLU T&amp;A" userId="52af58f2-dcee-42c8-9289-650322e459c6" providerId="ADAL" clId="{2D616CBF-3563-436B-A535-5366B8E399B8}" dt="2023-06-13T08:05:18.768" v="91" actId="478"/>
          <ac:spMkLst>
            <pc:docMk/>
            <pc:sldMk cId="628659803" sldId="274"/>
            <ac:spMk id="4" creationId="{AFE7CF99-455B-4380-9336-1CFF804E9AF7}"/>
          </ac:spMkLst>
        </pc:spChg>
      </pc:sldChg>
      <pc:sldMasterChg chg="modSldLayout">
        <pc:chgData name="Jerg Juri Damian HSLU T&amp;A" userId="52af58f2-dcee-42c8-9289-650322e459c6" providerId="ADAL" clId="{2D616CBF-3563-436B-A535-5366B8E399B8}" dt="2023-06-14T08:38:00.092" v="95" actId="478"/>
        <pc:sldMasterMkLst>
          <pc:docMk/>
          <pc:sldMasterMk cId="0" sldId="2147483676"/>
        </pc:sldMasterMkLst>
        <pc:sldLayoutChg chg="delSp mod">
          <pc:chgData name="Jerg Juri Damian HSLU T&amp;A" userId="52af58f2-dcee-42c8-9289-650322e459c6" providerId="ADAL" clId="{2D616CBF-3563-436B-A535-5366B8E399B8}" dt="2023-06-14T08:38:00.092" v="95" actId="478"/>
          <pc:sldLayoutMkLst>
            <pc:docMk/>
            <pc:sldMasterMk cId="0" sldId="2147483676"/>
            <pc:sldLayoutMk cId="962136940" sldId="2147483677"/>
          </pc:sldLayoutMkLst>
          <pc:cxnChg chg="del">
            <ac:chgData name="Jerg Juri Damian HSLU T&amp;A" userId="52af58f2-dcee-42c8-9289-650322e459c6" providerId="ADAL" clId="{2D616CBF-3563-436B-A535-5366B8E399B8}" dt="2023-06-14T08:38:00.092" v="95" actId="478"/>
            <ac:cxnSpMkLst>
              <pc:docMk/>
              <pc:sldMasterMk cId="0" sldId="2147483676"/>
              <pc:sldLayoutMk cId="962136940" sldId="2147483677"/>
              <ac:cxnSpMk id="10" creationId="{82F3D27D-311A-0135-C20D-51D8673C76BA}"/>
            </ac:cxnSpMkLst>
          </pc:cxnChg>
          <pc:cxnChg chg="del">
            <ac:chgData name="Jerg Juri Damian HSLU T&amp;A" userId="52af58f2-dcee-42c8-9289-650322e459c6" providerId="ADAL" clId="{2D616CBF-3563-436B-A535-5366B8E399B8}" dt="2023-06-14T08:38:00.092" v="95" actId="478"/>
            <ac:cxnSpMkLst>
              <pc:docMk/>
              <pc:sldMasterMk cId="0" sldId="2147483676"/>
              <pc:sldLayoutMk cId="962136940" sldId="2147483677"/>
              <ac:cxnSpMk id="12" creationId="{5B1DEB8A-0C23-0405-CBED-E022021AA4CB}"/>
            </ac:cxnSpMkLst>
          </pc:cxnChg>
          <pc:cxnChg chg="del">
            <ac:chgData name="Jerg Juri Damian HSLU T&amp;A" userId="52af58f2-dcee-42c8-9289-650322e459c6" providerId="ADAL" clId="{2D616CBF-3563-436B-A535-5366B8E399B8}" dt="2023-06-14T08:38:00.092" v="95" actId="478"/>
            <ac:cxnSpMkLst>
              <pc:docMk/>
              <pc:sldMasterMk cId="0" sldId="2147483676"/>
              <pc:sldLayoutMk cId="962136940" sldId="2147483677"/>
              <ac:cxnSpMk id="17" creationId="{A0D02263-FDD2-93F2-7C8C-A53628EEF4A7}"/>
            </ac:cxnSpMkLst>
          </pc:cxnChg>
          <pc:cxnChg chg="del">
            <ac:chgData name="Jerg Juri Damian HSLU T&amp;A" userId="52af58f2-dcee-42c8-9289-650322e459c6" providerId="ADAL" clId="{2D616CBF-3563-436B-A535-5366B8E399B8}" dt="2023-06-14T08:38:00.092" v="95" actId="478"/>
            <ac:cxnSpMkLst>
              <pc:docMk/>
              <pc:sldMasterMk cId="0" sldId="2147483676"/>
              <pc:sldLayoutMk cId="962136940" sldId="2147483677"/>
              <ac:cxnSpMk id="18" creationId="{B98BD2AE-87D5-D579-A1A6-0875A5C3D5B2}"/>
            </ac:cxnSpMkLst>
          </pc:cxnChg>
          <pc:cxnChg chg="del">
            <ac:chgData name="Jerg Juri Damian HSLU T&amp;A" userId="52af58f2-dcee-42c8-9289-650322e459c6" providerId="ADAL" clId="{2D616CBF-3563-436B-A535-5366B8E399B8}" dt="2023-06-14T08:38:00.092" v="95" actId="478"/>
            <ac:cxnSpMkLst>
              <pc:docMk/>
              <pc:sldMasterMk cId="0" sldId="2147483676"/>
              <pc:sldLayoutMk cId="962136940" sldId="2147483677"/>
              <ac:cxnSpMk id="19" creationId="{E3B12B54-4A22-DEE4-1871-D171BA066266}"/>
            </ac:cxnSpMkLst>
          </pc:cxn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C02EA70-7B18-9559-1E61-2AA9C7486B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D406484-C47D-8D96-6353-A4E12D988D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42E4A-7948-43B0-9D09-87819E015D07}" type="datetimeFigureOut">
              <a:rPr lang="de-CH" smtClean="0"/>
              <a:t>11.09.2023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840672-DF85-AF3F-9A7C-AA023F4FCB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8FD0FE-02DF-9E6F-F763-7C23AD7F3A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69905-9161-4D3A-910B-ACF5D006E0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719994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-4800600" y="685800"/>
            <a:ext cx="16459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asdf"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213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2" pos="5760" userDrawn="1">
          <p15:clr>
            <a:srgbClr val="F26B43"/>
          </p15:clr>
        </p15:guide>
        <p15:guide id="3" pos="11520" userDrawn="1">
          <p15:clr>
            <a:srgbClr val="F26B43"/>
          </p15:clr>
        </p15:guide>
        <p15:guide id="4" orient="horz" pos="598" userDrawn="1">
          <p15:clr>
            <a:srgbClr val="F26B43"/>
          </p15:clr>
        </p15:guide>
        <p15:guide id="5" pos="5488" userDrawn="1">
          <p15:clr>
            <a:srgbClr val="F26B43"/>
          </p15:clr>
        </p15:guide>
        <p15:guide id="6" pos="6032" userDrawn="1">
          <p15:clr>
            <a:srgbClr val="F26B43"/>
          </p15:clr>
        </p15:guide>
        <p15:guide id="7" pos="11271" userDrawn="1">
          <p15:clr>
            <a:srgbClr val="F26B43"/>
          </p15:clr>
        </p15:guide>
        <p15:guide id="8" pos="11770" userDrawn="1">
          <p15:clr>
            <a:srgbClr val="F26B43"/>
          </p15:clr>
        </p15:guide>
        <p15:guide id="9" orient="horz" pos="10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92996AD2-2AE4-87DC-BF40-49100B10B96E}"/>
              </a:ext>
            </a:extLst>
          </p:cNvPr>
          <p:cNvSpPr txBox="1"/>
          <p:nvPr/>
        </p:nvSpPr>
        <p:spPr>
          <a:xfrm>
            <a:off x="10188293" y="949325"/>
            <a:ext cx="7055414" cy="1085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4800" dirty="0">
                <a:latin typeface="Arial Black" panose="020B0A04020102020204" pitchFamily="34" charset="0"/>
              </a:rPr>
              <a:t>icRoom Vorlage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6E7F0C7-0781-CAE2-4137-8B57B6A2E864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6282834-50D8-077E-D770-B988DEA2D3C7}"/>
              </a:ext>
            </a:extLst>
          </p:cNvPr>
          <p:cNvSpPr/>
          <p:nvPr/>
        </p:nvSpPr>
        <p:spPr>
          <a:xfrm>
            <a:off x="18288000" y="-6135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395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1BD1AA8-5FE5-098B-9AFF-D126140B64F1}"/>
              </a:ext>
            </a:extLst>
          </p:cNvPr>
          <p:cNvSpPr txBox="1"/>
          <p:nvPr/>
        </p:nvSpPr>
        <p:spPr>
          <a:xfrm>
            <a:off x="10188293" y="949325"/>
            <a:ext cx="7055414" cy="1085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4800" dirty="0">
                <a:latin typeface="Arial Black" panose="020B0A04020102020204" pitchFamily="34" charset="0"/>
              </a:rPr>
              <a:t>icRoom Vorlage</a:t>
            </a:r>
          </a:p>
        </p:txBody>
      </p:sp>
    </p:spTree>
    <p:extLst>
      <p:ext uri="{BB962C8B-B14F-4D97-AF65-F5344CB8AC3E}">
        <p14:creationId xmlns:p14="http://schemas.microsoft.com/office/powerpoint/2010/main" val="338788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Master-Fron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DA7F9"/>
      </a:accent1>
      <a:accent2>
        <a:srgbClr val="FB54F4"/>
      </a:accent2>
      <a:accent3>
        <a:srgbClr val="4FC1F9"/>
      </a:accent3>
      <a:accent4>
        <a:srgbClr val="5F3F9E"/>
      </a:accent4>
      <a:accent5>
        <a:srgbClr val="2B3880"/>
      </a:accent5>
      <a:accent6>
        <a:srgbClr val="0F1524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EBB1DA996CB1418896A51D0D16765E" ma:contentTypeVersion="54" ma:contentTypeDescription="Create a new document." ma:contentTypeScope="" ma:versionID="9fc3da6879ab0194ac4bf528e5a1d79e">
  <xsd:schema xmlns:xsd="http://www.w3.org/2001/XMLSchema" xmlns:xs="http://www.w3.org/2001/XMLSchema" xmlns:p="http://schemas.microsoft.com/office/2006/metadata/properties" xmlns:ns1="http://schemas.microsoft.com/sharepoint/v3" xmlns:ns2="a5061b77-2a6e-47cf-8db0-0dfffb2203ee" xmlns:ns3="http://schemas.microsoft.com/sharepoint/v3/fields" xmlns:ns4="http://schemas.microsoft.com/sharepoint/v4" xmlns:ns5="f28d3368-5f35-4d1e-9eea-faed54579e34" xmlns:ns6="4f9c5b33-83e1-4912-bea6-acbf3c68b059" targetNamespace="http://schemas.microsoft.com/office/2006/metadata/properties" ma:root="true" ma:fieldsID="c5236ef3da06c5a973281c0335618b98" ns1:_="" ns2:_="" ns3:_="" ns4:_="" ns5:_="" ns6:_="">
    <xsd:import namespace="http://schemas.microsoft.com/sharepoint/v3"/>
    <xsd:import namespace="a5061b77-2a6e-47cf-8db0-0dfffb2203ee"/>
    <xsd:import namespace="http://schemas.microsoft.com/sharepoint/v3/fields"/>
    <xsd:import namespace="http://schemas.microsoft.com/sharepoint/v4"/>
    <xsd:import namespace="f28d3368-5f35-4d1e-9eea-faed54579e34"/>
    <xsd:import namespace="4f9c5b33-83e1-4912-bea6-acbf3c68b0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ImageWidth" minOccurs="0"/>
                <xsd:element ref="ns3:ImageHeight" minOccurs="0"/>
                <xsd:element ref="ns4:AlternateThumbnailUrl" minOccurs="0"/>
                <xsd:element ref="ns1:_ip_UnifiedCompliancePolicyProperties" minOccurs="0"/>
                <xsd:element ref="ns5:MediaServiceAutoTags" minOccurs="0"/>
                <xsd:element ref="ns5:Details" minOccurs="0"/>
                <xsd:element ref="ns5:State" minOccurs="0"/>
                <xsd:element ref="ns5:Comments" minOccurs="0"/>
                <xsd:element ref="ns5:Flags" minOccurs="0"/>
                <xsd:element ref="ns5:MediaServiceOCR" minOccurs="0"/>
                <xsd:element ref="ns5:MediaServiceKeyPoints" minOccurs="0"/>
                <xsd:element ref="ns5:DocumentResponsible" minOccurs="0"/>
                <xsd:element ref="ns5:DocumentDueDate" minOccurs="0"/>
                <xsd:element ref="ns5:SourceDocument" minOccurs="0"/>
                <xsd:element ref="ns5:SourceComment" minOccurs="0"/>
                <xsd:element ref="ns5:MediaServiceLocation" minOccurs="0"/>
                <xsd:element ref="ns5:DocumentInfoText1" minOccurs="0"/>
                <xsd:element ref="ns5:DocumentInfoText2" minOccurs="0"/>
                <xsd:element ref="ns5:Categories0" minOccurs="0"/>
                <xsd:element ref="ns5:DocumentInfo1" minOccurs="0"/>
                <xsd:element ref="ns5:DocumentInfo2" minOccurs="0"/>
                <xsd:element ref="ns5:DocumentInfo3" minOccurs="0"/>
                <xsd:element ref="ns5:DocumentInfo4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DateTaken" minOccurs="0"/>
                <xsd:element ref="ns5:MediaServiceGenerationTime" minOccurs="0"/>
                <xsd:element ref="ns5:MediaServiceEventHashCode" minOccurs="0"/>
                <xsd:element ref="ns5:MediaLengthInSeconds" minOccurs="0"/>
                <xsd:element ref="ns5:ReviewTask" minOccurs="0"/>
                <xsd:element ref="ns5:Documents_x0020__x002d__x0020_Changed" minOccurs="0"/>
                <xsd:element ref="ns5:DocumentInfo5" minOccurs="0"/>
                <xsd:element ref="ns5:DocumentInfo6" minOccurs="0"/>
                <xsd:element ref="ns5:DocumentInfo7" minOccurs="0"/>
                <xsd:element ref="ns5:DocumentInfo8" minOccurs="0"/>
                <xsd:element ref="ns6:TaxCatchAll" minOccurs="0"/>
                <xsd:element ref="ns5:lcf76f155ced4ddcb4097134ff3c332f" minOccurs="0"/>
                <xsd:element ref="ns5:ModelInf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Eigenschaften der einheitlichen Compliancerichtlinie" ma:description="" ma:hidden="true" ma:internalName="_ip_UnifiedCompliancePolicyProperties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061b77-2a6e-47cf-8db0-0dfffb2203e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ImageWidth" ma:index="10" nillable="true" ma:displayName="Bildbreite" ma:internalName="ImageWidth" ma:readOnly="true">
      <xsd:simpleType>
        <xsd:restriction base="dms:Unknown"/>
      </xsd:simpleType>
    </xsd:element>
    <xsd:element name="ImageHeight" ma:index="11" nillable="true" ma:displayName="Bildhöhe" ma:internalName="ImageHeigh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AlternateThumbnailUrl" ma:index="12" nillable="true" ma:displayName="Vorschaubild-URL" ma:description="" ma:format="Imag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8d3368-5f35-4d1e-9eea-faed54579e34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22" nillable="true" ma:displayName="Tags" ma:internalName="MediaServiceAutoTags" ma:readOnly="true">
      <xsd:simpleType>
        <xsd:restriction base="dms:Text"/>
      </xsd:simpleType>
    </xsd:element>
    <xsd:element name="Details" ma:index="23" nillable="true" ma:displayName="Details" ma:internalName="Details">
      <xsd:simpleType>
        <xsd:restriction base="dms:Text">
          <xsd:maxLength value="255"/>
        </xsd:restriction>
      </xsd:simpleType>
    </xsd:element>
    <xsd:element name="State" ma:index="24" nillable="true" ma:displayName="Status" ma:default="Kein Status" ma:format="Dropdown" ma:indexed="true" ma:internalName="State">
      <xsd:simpleType>
        <xsd:restriction base="dms:Choice">
          <xsd:enumeration value="Kein Status"/>
          <xsd:enumeration value="Entwurf"/>
          <xsd:enumeration value="Prüfung"/>
          <xsd:enumeration value="Freigegeben"/>
          <xsd:enumeration value="Genehmigt"/>
          <xsd:enumeration value="Ungültig"/>
        </xsd:restriction>
      </xsd:simpleType>
    </xsd:element>
    <xsd:element name="Comments" ma:index="25" nillable="true" ma:displayName="Kommentare" ma:internalName="Comments">
      <xsd:simpleType>
        <xsd:restriction base="dms:Note">
          <xsd:maxLength value="255"/>
        </xsd:restriction>
      </xsd:simpleType>
    </xsd:element>
    <xsd:element name="Flags" ma:index="26" nillable="true" ma:displayName="Flags" ma:internalName="Flags">
      <xsd:simpleType>
        <xsd:restriction base="dms:Text">
          <xsd:maxLength value="255"/>
        </xsd:restriction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cumentResponsible" ma:index="29" nillable="true" ma:displayName="Verantwortlich" ma:list="UserInfo" ma:SharePointGroup="0" ma:internalName="DocumentResponsibl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DueDate" ma:index="30" nillable="true" ma:displayName="Fälligkeit" ma:format="DateOnly" ma:internalName="DocumentDueDate">
      <xsd:simpleType>
        <xsd:restriction base="dms:DateTime"/>
      </xsd:simpleType>
    </xsd:element>
    <xsd:element name="SourceDocument" ma:index="31" nillable="true" ma:displayName="SourceDocument" ma:internalName="SourceDocument">
      <xsd:simpleType>
        <xsd:restriction base="dms:Note">
          <xsd:maxLength value="255"/>
        </xsd:restriction>
      </xsd:simpleType>
    </xsd:element>
    <xsd:element name="SourceComment" ma:index="32" nillable="true" ma:displayName="Veröffentlichungskommentar" ma:internalName="SourceComment">
      <xsd:simpleType>
        <xsd:restriction base="dms:Note">
          <xsd:maxLength value="255"/>
        </xsd:restriction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DocumentInfoText1" ma:index="34" nillable="true" ma:displayName="DocumentInfoText1" ma:internalName="DocumentInfoText1">
      <xsd:simpleType>
        <xsd:restriction base="dms:Note">
          <xsd:maxLength value="255"/>
        </xsd:restriction>
      </xsd:simpleType>
    </xsd:element>
    <xsd:element name="DocumentInfoText2" ma:index="35" nillable="true" ma:displayName="DocumentInfoText2" ma:internalName="DocumentInfoText2">
      <xsd:simpleType>
        <xsd:restriction base="dms:Note">
          <xsd:maxLength value="255"/>
        </xsd:restriction>
      </xsd:simpleType>
    </xsd:element>
    <xsd:element name="Categories0" ma:index="36" nillable="true" ma:displayName="Kategorien" ma:list="81808b3a-5db5-4645-bf9a-abbf3864f6ea" ma:internalName="Categories0" ma:showField="TitleS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Info1" ma:index="37" nillable="true" ma:displayName="DocumentInfo1" ma:list="81808b3a-5db5-4645-bf9a-abbf3864f6ea" ma:internalName="DocumentInfo1" ma:showField="TitleS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Info2" ma:index="38" nillable="true" ma:displayName="DocumentInfo2" ma:list="81808b3a-5db5-4645-bf9a-abbf3864f6ea" ma:internalName="DocumentInfo2" ma:showField="TitleS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Info3" ma:index="39" nillable="true" ma:displayName="DocumentInfo3" ma:list="81808b3a-5db5-4645-bf9a-abbf3864f6ea" ma:internalName="DocumentInfo3" ma:showField="TitleS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Info4" ma:index="40" nillable="true" ma:displayName="DocumentInfo4" ma:list="81808b3a-5db5-4645-bf9a-abbf3864f6ea" ma:internalName="DocumentInfo4" ma:showField="TitleS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diaServiceMetadata" ma:index="4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4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4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47" nillable="true" ma:displayName="Length (seconds)" ma:internalName="MediaLengthInSeconds" ma:readOnly="true">
      <xsd:simpleType>
        <xsd:restriction base="dms:Unknown"/>
      </xsd:simpleType>
    </xsd:element>
    <xsd:element name="ReviewTask" ma:index="48" nillable="true" ma:displayName="ReviewTask" ma:indexed="true" ma:list="e755d811-a3a1-49e2-9a66-6869ad3caca4" ma:internalName="ReviewTask" ma:showField="ID">
      <xsd:simpleType>
        <xsd:restriction base="dms:Lookup"/>
      </xsd:simpleType>
    </xsd:element>
    <xsd:element name="Documents_x0020__x002d__x0020_Changed" ma:index="49" nillable="true" ma:displayName="Documents - Changed" ma:internalName="Documents_x0020__x002d__x0020_Change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Info5" ma:index="50" nillable="true" ma:displayName="DocumentInfo5" ma:list="81808b3a-5db5-4645-bf9a-abbf3864f6ea" ma:internalName="DocumentInfo5" ma:showField="TitleS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Info6" ma:index="51" nillable="true" ma:displayName="DocumentInfo6" ma:list="81808b3a-5db5-4645-bf9a-abbf3864f6ea" ma:internalName="DocumentInfo6" ma:showField="TitleS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Info7" ma:index="52" nillable="true" ma:displayName="DocumentInfo7" ma:list="81808b3a-5db5-4645-bf9a-abbf3864f6ea" ma:internalName="DocumentInfo7" ma:showField="TitleS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Info8" ma:index="53" nillable="true" ma:displayName="DocumentInfo8" ma:list="81808b3a-5db5-4645-bf9a-abbf3864f6ea" ma:internalName="DocumentInfo8" ma:showField="TitleS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cf76f155ced4ddcb4097134ff3c332f" ma:index="56" nillable="true" ma:taxonomy="true" ma:internalName="lcf76f155ced4ddcb4097134ff3c332f" ma:taxonomyFieldName="MediaServiceImageTags" ma:displayName="Image Tags" ma:readOnly="false" ma:fieldId="{5cf76f15-5ced-4ddc-b409-7134ff3c332f}" ma:taxonomyMulti="true" ma:sspId="f3ed36f3-d8b5-4188-ba3f-f2d4f15aa2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odelInfo" ma:index="57" nillable="true" ma:displayName="ModelInfo" ma:internalName="ModelInfo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c5b33-83e1-4912-bea6-acbf3c68b059" elementFormDefault="qualified">
    <xsd:import namespace="http://schemas.microsoft.com/office/2006/documentManagement/types"/>
    <xsd:import namespace="http://schemas.microsoft.com/office/infopath/2007/PartnerControls"/>
    <xsd:element name="TaxCatchAll" ma:index="54" nillable="true" ma:displayName="Taxonomy Catch All Column" ma:hidden="true" ma:list="{28960a32-28f0-45db-a551-e4358b12278a}" ma:internalName="TaxCatchAll" ma:showField="CatchAllData" ma:web="4f9c5b33-83e1-4912-bea6-acbf3c68b0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e xmlns="f28d3368-5f35-4d1e-9eea-faed54579e34">Kein Status</State>
    <Comments xmlns="f28d3368-5f35-4d1e-9eea-faed54579e34" xsi:nil="true"/>
    <DocumentResponsible xmlns="f28d3368-5f35-4d1e-9eea-faed54579e34">
      <UserInfo>
        <DisplayName/>
        <AccountId xsi:nil="true"/>
        <AccountType/>
      </UserInfo>
    </DocumentResponsible>
    <DocumentInfo8 xmlns="f28d3368-5f35-4d1e-9eea-faed54579e34" xsi:nil="true"/>
    <Flags xmlns="f28d3368-5f35-4d1e-9eea-faed54579e34" xsi:nil="true"/>
    <_ip_UnifiedCompliancePolicyProperties xmlns="http://schemas.microsoft.com/sharepoint/v3" xsi:nil="true"/>
    <lcf76f155ced4ddcb4097134ff3c332f xmlns="f28d3368-5f35-4d1e-9eea-faed54579e34">
      <Terms xmlns="http://schemas.microsoft.com/office/infopath/2007/PartnerControls"/>
    </lcf76f155ced4ddcb4097134ff3c332f>
    <AlternateThumbnailUrl xmlns="http://schemas.microsoft.com/sharepoint/v4">
      <Url xsi:nil="true"/>
      <Description xsi:nil="true"/>
    </AlternateThumbnailUrl>
    <DocumentInfo2 xmlns="f28d3368-5f35-4d1e-9eea-faed54579e34" xsi:nil="true"/>
    <DocumentInfo3 xmlns="f28d3368-5f35-4d1e-9eea-faed54579e34" xsi:nil="true"/>
    <Documents_x0020__x002d__x0020_Changed xmlns="f28d3368-5f35-4d1e-9eea-faed54579e34">
      <Url xsi:nil="true"/>
      <Description xsi:nil="true"/>
    </Documents_x0020__x002d__x0020_Changed>
    <Details xmlns="f28d3368-5f35-4d1e-9eea-faed54579e34" xsi:nil="true"/>
    <DocumentInfo1 xmlns="f28d3368-5f35-4d1e-9eea-faed54579e34" xsi:nil="true"/>
    <ReviewTask xmlns="f28d3368-5f35-4d1e-9eea-faed54579e34" xsi:nil="true"/>
    <DocumentDueDate xmlns="f28d3368-5f35-4d1e-9eea-faed54579e34" xsi:nil="true"/>
    <SourceDocument xmlns="f28d3368-5f35-4d1e-9eea-faed54579e34" xsi:nil="true"/>
    <DocumentInfoText2 xmlns="f28d3368-5f35-4d1e-9eea-faed54579e34" xsi:nil="true"/>
    <DocumentInfo6 xmlns="f28d3368-5f35-4d1e-9eea-faed54579e34" xsi:nil="true"/>
    <DocumentInfo7 xmlns="f28d3368-5f35-4d1e-9eea-faed54579e34" xsi:nil="true"/>
    <TaxCatchAll xmlns="4f9c5b33-83e1-4912-bea6-acbf3c68b059" xsi:nil="true"/>
    <Categories0 xmlns="f28d3368-5f35-4d1e-9eea-faed54579e34" xsi:nil="true"/>
    <DocumentInfo4 xmlns="f28d3368-5f35-4d1e-9eea-faed54579e34" xsi:nil="true"/>
    <SourceComment xmlns="f28d3368-5f35-4d1e-9eea-faed54579e34" xsi:nil="true"/>
    <DocumentInfoText1 xmlns="f28d3368-5f35-4d1e-9eea-faed54579e34" xsi:nil="true"/>
    <DocumentInfo5 xmlns="f28d3368-5f35-4d1e-9eea-faed54579e34" xsi:nil="true"/>
    <ModelInfo xmlns="f28d3368-5f35-4d1e-9eea-faed54579e34" xsi:nil="true"/>
  </documentManagement>
</p:properties>
</file>

<file path=customXml/itemProps1.xml><?xml version="1.0" encoding="utf-8"?>
<ds:datastoreItem xmlns:ds="http://schemas.openxmlformats.org/officeDocument/2006/customXml" ds:itemID="{051656F9-BEE1-4CAF-9585-5FE947594236}">
  <ds:schemaRefs>
    <ds:schemaRef ds:uri="4f9c5b33-83e1-4912-bea6-acbf3c68b059"/>
    <ds:schemaRef ds:uri="a5061b77-2a6e-47cf-8db0-0dfffb2203ee"/>
    <ds:schemaRef ds:uri="f28d3368-5f35-4d1e-9eea-faed54579e3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3/field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0D09700-C79F-4D10-8E96-25387CA6B5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4CA0A1-5913-4D83-A59A-BD4A3C67A5BC}">
  <ds:schemaRefs>
    <ds:schemaRef ds:uri="4f9c5b33-83e1-4912-bea6-acbf3c68b059"/>
    <ds:schemaRef ds:uri="a5061b77-2a6e-47cf-8db0-0dfffb2203ee"/>
    <ds:schemaRef ds:uri="f28d3368-5f35-4d1e-9eea-faed54579e3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3/field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Benutzerdefiniert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 Black</vt:lpstr>
      <vt:lpstr>Arial</vt:lpstr>
      <vt:lpstr>Master-Front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HOLO  SCRAPER</dc:title>
  <dc:creator>Truong, Wendy</dc:creator>
  <cp:lastModifiedBy>Jerg Juri Damian HSLU T&amp;A</cp:lastModifiedBy>
  <cp:revision>1</cp:revision>
  <dcterms:modified xsi:type="dcterms:W3CDTF">2023-09-11T12:23:50Z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0x0101006CEBB1DA996CB1418896A51D0D16765E</vt:lpwstr>
  </property>
  <property fmtid="{D5CDD505-2E9C-101B-9397-08002B2CF9AE}" pid="3" name="MSIP_Label_e8b0afbd-3cf7-4707-aee4-8dc9d855de29_Enabled">
    <vt:lpwstr>true</vt:lpwstr>
  </property>
  <property fmtid="{D5CDD505-2E9C-101B-9397-08002B2CF9AE}" pid="4" name="MSIP_Label_e8b0afbd-3cf7-4707-aee4-8dc9d855de29_SetDate">
    <vt:lpwstr>2023-02-14T11:46:11Z</vt:lpwstr>
  </property>
  <property fmtid="{D5CDD505-2E9C-101B-9397-08002B2CF9AE}" pid="5" name="MSIP_Label_e8b0afbd-3cf7-4707-aee4-8dc9d855de29_Method">
    <vt:lpwstr>Standard</vt:lpwstr>
  </property>
  <property fmtid="{D5CDD505-2E9C-101B-9397-08002B2CF9AE}" pid="6" name="MSIP_Label_e8b0afbd-3cf7-4707-aee4-8dc9d855de29_Name">
    <vt:lpwstr>intern</vt:lpwstr>
  </property>
  <property fmtid="{D5CDD505-2E9C-101B-9397-08002B2CF9AE}" pid="7" name="MSIP_Label_e8b0afbd-3cf7-4707-aee4-8dc9d855de29_SiteId">
    <vt:lpwstr>75a34008-d7d1-4924-8e78-31fea86f6e68</vt:lpwstr>
  </property>
  <property fmtid="{D5CDD505-2E9C-101B-9397-08002B2CF9AE}" pid="8" name="MSIP_Label_e8b0afbd-3cf7-4707-aee4-8dc9d855de29_ActionId">
    <vt:lpwstr>7c1ad843-7cf7-4d26-897d-90ce96c6a5f4</vt:lpwstr>
  </property>
  <property fmtid="{D5CDD505-2E9C-101B-9397-08002B2CF9AE}" pid="9" name="MSIP_Label_e8b0afbd-3cf7-4707-aee4-8dc9d855de29_ContentBits">
    <vt:lpwstr>0</vt:lpwstr>
  </property>
  <property fmtid="{D5CDD505-2E9C-101B-9397-08002B2CF9AE}" pid="10" name="MediaServiceImageTags">
    <vt:lpwstr/>
  </property>
</Properties>
</file>